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B186B-185C-46EC-AB9D-FB935C4A959D}" type="datetimeFigureOut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A99EC-137A-4FA5-9DAC-4116A7655C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DF747-3990-4E68-9860-669810D23035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507AA-CD10-4B45-8D1B-748C7CEE91D3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42E9E-6B5D-41CD-B959-D8934A3CF766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6D9AC-C248-4CD3-ADE1-95130DC160C1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A482-F0EF-4EA8-9944-073780D70E2D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C405-A9FC-446D-BB00-3CF61D0DBCB2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BAFB-81D2-4CA6-BB73-C525BE873B73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D8353-458B-4B31-95E0-D53910984058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FDC2A-3791-4B4B-AEEA-CF21158C5395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092D6-0A02-405B-B3C0-A0D7857AA543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A1CA-CDB3-4114-9C91-C29971969CA1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 bright="-7000" contrast="1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E56FE-4F71-45CD-8CF3-2DD9EBEDCEBC}" type="datetime1">
              <a:rPr lang="en-US" smtClean="0"/>
              <a:pPr/>
              <a:t>3/19/2010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"It's the magic of risking everything, for a dream nobody sees but you"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494D-F582-4E46-8AE9-C2DCC93485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 contrast="9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elsea.jpg"/>
          <p:cNvPicPr>
            <a:picLocks noChangeAspect="1"/>
          </p:cNvPicPr>
          <p:nvPr/>
        </p:nvPicPr>
        <p:blipFill>
          <a:blip r:embed="rId3" cstate="print"/>
          <a:srcRect l="42967" t="2381" r="10517" b="2380"/>
          <a:stretch>
            <a:fillRect/>
          </a:stretch>
        </p:blipFill>
        <p:spPr>
          <a:xfrm>
            <a:off x="6934200" y="838200"/>
            <a:ext cx="1676401" cy="3048000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7620000" cy="4419600"/>
          </a:xfrm>
        </p:spPr>
        <p:txBody>
          <a:bodyPr/>
          <a:lstStyle/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Born in Bakersfield, CA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19 years of age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Will receive a degree in Kinesiology &amp; Performance Psychology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Living the Life she dreamed </a:t>
            </a:r>
          </a:p>
          <a:p>
            <a:pPr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Volleyball brings her to New Mexico </a:t>
            </a:r>
            <a:r>
              <a:rPr lang="en-US" smtClean="0">
                <a:solidFill>
                  <a:schemeClr val="tx1"/>
                </a:solidFill>
              </a:rPr>
              <a:t>State 				University</a:t>
            </a: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670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Lucida Handwriting" pitchFamily="66" charset="0"/>
              </a:rPr>
              <a:t>Chelsea Madison Rose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Lucida Handwriting" pitchFamily="66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33600" y="6356350"/>
            <a:ext cx="48768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“Only those who dare to fail greatly can ever achieve greatly”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-Robert F. Kennedy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 bright="-32000" contrast="4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helsear\AppData\Local\Microsoft\Windows\Temporary Internet Files\Content.IE5\L30T3YI0\MCj043482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276600"/>
            <a:ext cx="2667000" cy="26670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New Mexico State University</a:t>
            </a:r>
          </a:p>
          <a:p>
            <a:pPr lvl="1"/>
            <a:r>
              <a:rPr lang="en-US" sz="3600" dirty="0" smtClean="0"/>
              <a:t>Kinesiology Degree</a:t>
            </a:r>
          </a:p>
          <a:p>
            <a:pPr lvl="1"/>
            <a:r>
              <a:rPr lang="en-US" sz="3600" dirty="0" smtClean="0"/>
              <a:t>Performance Psychology Degree</a:t>
            </a:r>
          </a:p>
          <a:p>
            <a:r>
              <a:rPr lang="en-US" sz="3600" dirty="0" smtClean="0"/>
              <a:t>Masters Program</a:t>
            </a:r>
          </a:p>
          <a:p>
            <a:pPr lvl="1"/>
            <a:r>
              <a:rPr lang="en-US" sz="3600" dirty="0" smtClean="0"/>
              <a:t>Sports Medicine</a:t>
            </a:r>
          </a:p>
          <a:p>
            <a:r>
              <a:rPr lang="en-US" sz="3600" dirty="0" smtClean="0"/>
              <a:t>Doctorate </a:t>
            </a:r>
          </a:p>
          <a:p>
            <a:pPr lvl="1"/>
            <a:r>
              <a:rPr lang="en-US" sz="3600" dirty="0" smtClean="0"/>
              <a:t>Sports Scientist</a:t>
            </a:r>
          </a:p>
          <a:p>
            <a:pPr lvl="1"/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838200" y="304800"/>
            <a:ext cx="7162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Further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cap="none" spc="0" dirty="0" smtClean="0">
                <a:ln w="11430"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Education</a:t>
            </a:r>
            <a:endParaRPr lang="en-US" sz="5400" b="1" cap="none" spc="0" dirty="0">
              <a:ln w="1143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9" name="Picture 5" descr="C:\Users\chelsear\AppData\Local\Microsoft\Windows\Temporary Internet Files\Content.IE5\CHJZYFRK\MCj023868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67200"/>
            <a:ext cx="3200400" cy="1555242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4953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"It's the magic of risking everything, for a dream nobody sees but you“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-Million Dollar Baby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 bright="-9000" contrast="35000"/>
          </a:blip>
          <a:srcRect/>
          <a:stretch>
            <a:fillRect t="-13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“If you can dream it, you can do it.”- Walt Disney</a:t>
            </a:r>
            <a:endParaRPr lang="en-US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Future 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the World, beginning with Europe (2013)</a:t>
            </a:r>
          </a:p>
          <a:p>
            <a:r>
              <a:rPr lang="en-US" dirty="0" smtClean="0"/>
              <a:t>Never putting limitations on what she will achieve</a:t>
            </a:r>
          </a:p>
          <a:p>
            <a:r>
              <a:rPr lang="en-US" dirty="0" smtClean="0"/>
              <a:t>Leave a mark in the world of Sports</a:t>
            </a:r>
          </a:p>
          <a:p>
            <a:r>
              <a:rPr lang="en-US" dirty="0" smtClean="0"/>
              <a:t>Strive to better the ones around her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76400"/>
            <a:ext cx="4114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ESTJ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Enthused, Upbeat, Friendly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Not personally threatened by conflict or criticism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Responsible with day-to-day practical concerns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Takes commitments &amp; relationships seriously</a:t>
            </a:r>
          </a:p>
          <a:p>
            <a:pPr>
              <a:buFont typeface="Wingdings" pitchFamily="2" charset="2"/>
              <a:buChar char="§"/>
            </a:pPr>
            <a:endParaRPr lang="en-US" sz="2400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038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ESFJ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Keen sense of right and wrong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See problems clearly and delegate easily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Work Hard, and play with Zest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At odds with self when it comes to risk and conflict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371600" y="6356350"/>
            <a:ext cx="62484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"What separates the winners from the losers is how a person reacts to each new twist of fate.“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-Donald Trump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220</Words>
  <Application>Microsoft Office PowerPoint</Application>
  <PresentationFormat>On-screen Show (4:3)</PresentationFormat>
  <Paragraphs>38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What the Future Holds</vt:lpstr>
      <vt:lpstr>CEPA</vt:lpstr>
    </vt:vector>
  </TitlesOfParts>
  <Company>New Mexico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chelsear</dc:creator>
  <cp:lastModifiedBy>nmsu</cp:lastModifiedBy>
  <cp:revision>10</cp:revision>
  <dcterms:created xsi:type="dcterms:W3CDTF">2010-02-26T03:05:54Z</dcterms:created>
  <dcterms:modified xsi:type="dcterms:W3CDTF">2010-03-19T16:32:26Z</dcterms:modified>
</cp:coreProperties>
</file>